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61" r:id="rId5"/>
    <p:sldId id="262" r:id="rId6"/>
    <p:sldId id="260" r:id="rId7"/>
    <p:sldId id="263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35"/>
  </p:normalViewPr>
  <p:slideViewPr>
    <p:cSldViewPr snapToGrid="0" snapToObjects="1">
      <p:cViewPr>
        <p:scale>
          <a:sx n="125" d="100"/>
          <a:sy n="125" d="100"/>
        </p:scale>
        <p:origin x="-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10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395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88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05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5639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32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502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03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608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908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78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25452-0857-0A48-AEDD-802669E5909A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DFE575-4021-374F-AE34-D7E5B72307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94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F61E08D-3695-D04A-B3D9-FB1A30B45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653" y="1323153"/>
            <a:ext cx="7083706" cy="3980439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66385D82-425C-624E-BDFD-614BD1717DE6}"/>
              </a:ext>
            </a:extLst>
          </p:cNvPr>
          <p:cNvSpPr/>
          <p:nvPr/>
        </p:nvSpPr>
        <p:spPr>
          <a:xfrm>
            <a:off x="578734" y="4514127"/>
            <a:ext cx="995423" cy="100699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5E6E71-0715-DE46-9AE6-0EF49B88A38E}"/>
              </a:ext>
            </a:extLst>
          </p:cNvPr>
          <p:cNvSpPr txBox="1"/>
          <p:nvPr/>
        </p:nvSpPr>
        <p:spPr>
          <a:xfrm>
            <a:off x="1574157" y="3745706"/>
            <a:ext cx="3835345" cy="707886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Click start button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7DF2F6-5ECE-DA43-9AA0-03819B8E655A}"/>
              </a:ext>
            </a:extLst>
          </p:cNvPr>
          <p:cNvSpPr txBox="1"/>
          <p:nvPr/>
        </p:nvSpPr>
        <p:spPr>
          <a:xfrm>
            <a:off x="148129" y="119210"/>
            <a:ext cx="1507272" cy="707886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Step 1</a:t>
            </a:r>
          </a:p>
        </p:txBody>
      </p:sp>
    </p:spTree>
    <p:extLst>
      <p:ext uri="{BB962C8B-B14F-4D97-AF65-F5344CB8AC3E}">
        <p14:creationId xmlns:p14="http://schemas.microsoft.com/office/powerpoint/2010/main" val="843934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77C7A9-E0BD-EF46-92CD-7401A8342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8053"/>
            <a:ext cx="9144000" cy="514189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0A2BDAF-3B6B-1542-8080-B5749304956C}"/>
              </a:ext>
            </a:extLst>
          </p:cNvPr>
          <p:cNvSpPr/>
          <p:nvPr/>
        </p:nvSpPr>
        <p:spPr>
          <a:xfrm>
            <a:off x="185195" y="5544273"/>
            <a:ext cx="2604304" cy="62503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5C0C3B-74F4-3B41-9C9B-173AC7F0FEB6}"/>
              </a:ext>
            </a:extLst>
          </p:cNvPr>
          <p:cNvSpPr txBox="1"/>
          <p:nvPr/>
        </p:nvSpPr>
        <p:spPr>
          <a:xfrm>
            <a:off x="4881144" y="3699407"/>
            <a:ext cx="3844386" cy="1938992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In the search bar,</a:t>
            </a:r>
          </a:p>
          <a:p>
            <a:r>
              <a:rPr lang="en-US" sz="4000" b="1" dirty="0">
                <a:solidFill>
                  <a:srgbClr val="FF0000"/>
                </a:solidFill>
              </a:rPr>
              <a:t>type “</a:t>
            </a:r>
            <a:r>
              <a:rPr lang="en-US" sz="4000" b="1" dirty="0" err="1">
                <a:solidFill>
                  <a:srgbClr val="FF0000"/>
                </a:solidFill>
              </a:rPr>
              <a:t>cmd</a:t>
            </a:r>
            <a:r>
              <a:rPr lang="en-US" sz="4000" b="1" dirty="0">
                <a:solidFill>
                  <a:srgbClr val="FF0000"/>
                </a:solidFill>
              </a:rPr>
              <a:t>” and</a:t>
            </a:r>
            <a:br>
              <a:rPr lang="en-US" sz="4000" b="1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press Enter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2D9EB5-C7F1-424A-BE82-1C1A19D73C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403" r="75689"/>
          <a:stretch/>
        </p:blipFill>
        <p:spPr>
          <a:xfrm>
            <a:off x="1905110" y="866261"/>
            <a:ext cx="3755461" cy="2908945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069E6A8-BD80-C64D-9D99-E05FBE789DFD}"/>
              </a:ext>
            </a:extLst>
          </p:cNvPr>
          <p:cNvCxnSpPr>
            <a:cxnSpLocks/>
          </p:cNvCxnSpPr>
          <p:nvPr/>
        </p:nvCxnSpPr>
        <p:spPr>
          <a:xfrm flipV="1">
            <a:off x="1487347" y="3775206"/>
            <a:ext cx="417763" cy="1692017"/>
          </a:xfrm>
          <a:prstGeom prst="straightConnector1">
            <a:avLst/>
          </a:prstGeom>
          <a:ln w="762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55E4FD1-C7A4-4844-B331-7A0AA2315EE7}"/>
              </a:ext>
            </a:extLst>
          </p:cNvPr>
          <p:cNvSpPr txBox="1"/>
          <p:nvPr/>
        </p:nvSpPr>
        <p:spPr>
          <a:xfrm>
            <a:off x="148129" y="119210"/>
            <a:ext cx="1507272" cy="707886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Step 2</a:t>
            </a:r>
          </a:p>
        </p:txBody>
      </p:sp>
    </p:spTree>
    <p:extLst>
      <p:ext uri="{BB962C8B-B14F-4D97-AF65-F5344CB8AC3E}">
        <p14:creationId xmlns:p14="http://schemas.microsoft.com/office/powerpoint/2010/main" val="87997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C16A34-6E16-DB4B-AA89-B44FBBF3CB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196" y="1355810"/>
            <a:ext cx="7841607" cy="440631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339F0063-50E9-F448-AEC4-5BECCA14862E}"/>
              </a:ext>
            </a:extLst>
          </p:cNvPr>
          <p:cNvGrpSpPr/>
          <p:nvPr/>
        </p:nvGrpSpPr>
        <p:grpSpPr>
          <a:xfrm>
            <a:off x="1093964" y="1961851"/>
            <a:ext cx="7355997" cy="2619657"/>
            <a:chOff x="483520" y="1929194"/>
            <a:chExt cx="7355997" cy="2619657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52E1EA7-3CE9-754B-80B7-D40B64254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3520" y="1929194"/>
              <a:ext cx="7355997" cy="2619657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6D15C01-02B4-7A42-8AF5-0136EE470D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2046" b="4658"/>
            <a:stretch/>
          </p:blipFill>
          <p:spPr>
            <a:xfrm>
              <a:off x="483520" y="2479916"/>
              <a:ext cx="7355997" cy="1396170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C98FF43C-A9B6-C345-9038-5DB1C8564A95}"/>
              </a:ext>
            </a:extLst>
          </p:cNvPr>
          <p:cNvSpPr txBox="1"/>
          <p:nvPr/>
        </p:nvSpPr>
        <p:spPr>
          <a:xfrm>
            <a:off x="2748388" y="3443285"/>
            <a:ext cx="5574347" cy="1938992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A window named</a:t>
            </a:r>
            <a:br>
              <a:rPr lang="en-US" sz="4000" b="1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“Command Prompt”</a:t>
            </a:r>
            <a:br>
              <a:rPr lang="en-US" sz="4000" b="1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shall be shown afterward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166C52-B4AC-B248-A7BE-F61A0D49A259}"/>
              </a:ext>
            </a:extLst>
          </p:cNvPr>
          <p:cNvSpPr txBox="1"/>
          <p:nvPr/>
        </p:nvSpPr>
        <p:spPr>
          <a:xfrm>
            <a:off x="148129" y="119210"/>
            <a:ext cx="1507272" cy="707886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Step 3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34C6BC2-B543-E141-A826-D8D9F68D3336}"/>
              </a:ext>
            </a:extLst>
          </p:cNvPr>
          <p:cNvSpPr/>
          <p:nvPr/>
        </p:nvSpPr>
        <p:spPr>
          <a:xfrm>
            <a:off x="2014498" y="1827690"/>
            <a:ext cx="1467780" cy="543858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609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43F27-2FE1-8245-890B-05E7411DD57E}"/>
              </a:ext>
            </a:extLst>
          </p:cNvPr>
          <p:cNvSpPr txBox="1"/>
          <p:nvPr/>
        </p:nvSpPr>
        <p:spPr>
          <a:xfrm>
            <a:off x="2520043" y="414423"/>
            <a:ext cx="6346372" cy="1323439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Type in “cd Downloads”</a:t>
            </a:r>
            <a:br>
              <a:rPr lang="en-US" sz="4000" b="1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and press Enter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BAA761-ACC1-C847-AF2A-C7B1A461F4B2}"/>
              </a:ext>
            </a:extLst>
          </p:cNvPr>
          <p:cNvSpPr txBox="1"/>
          <p:nvPr/>
        </p:nvSpPr>
        <p:spPr>
          <a:xfrm>
            <a:off x="148129" y="119210"/>
            <a:ext cx="1507272" cy="707886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Step 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B7A1F2-B76A-384E-89A7-F5225516F39F}"/>
              </a:ext>
            </a:extLst>
          </p:cNvPr>
          <p:cNvSpPr txBox="1"/>
          <p:nvPr/>
        </p:nvSpPr>
        <p:spPr>
          <a:xfrm>
            <a:off x="1480458" y="1951672"/>
            <a:ext cx="7385957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Microsoft Windows [Version 10.0.10586]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(c) 2018 Microsoft Corporation. All rights reserved.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C:\Users\YourName&gt;</a:t>
            </a:r>
            <a:b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b="1" dirty="0">
              <a:solidFill>
                <a:schemeClr val="bg1">
                  <a:lumMod val="9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95258B-F13B-C545-B33A-20AE2606B8F4}"/>
              </a:ext>
            </a:extLst>
          </p:cNvPr>
          <p:cNvSpPr txBox="1"/>
          <p:nvPr/>
        </p:nvSpPr>
        <p:spPr>
          <a:xfrm>
            <a:off x="1480457" y="3490410"/>
            <a:ext cx="7385957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Microsoft Windows [Version 10.0.10586]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(c) 2018 Microsoft Corporation. All rights reserved.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C:\Users\YourName&gt; cd Downloads</a:t>
            </a:r>
          </a:p>
          <a:p>
            <a:b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b="1" dirty="0">
              <a:solidFill>
                <a:schemeClr val="bg1">
                  <a:lumMod val="9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F5EF85-9F53-7444-B319-CEA00A7D165F}"/>
              </a:ext>
            </a:extLst>
          </p:cNvPr>
          <p:cNvSpPr txBox="1"/>
          <p:nvPr/>
        </p:nvSpPr>
        <p:spPr>
          <a:xfrm>
            <a:off x="1480456" y="5040034"/>
            <a:ext cx="7385957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Microsoft Windows [Version 10.0.10586]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(c) 2018 Microsoft Corporation. All rights reserved.</a:t>
            </a: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C:\Users\YourName&gt; cd Downloads</a:t>
            </a:r>
          </a:p>
          <a:p>
            <a:endParaRPr lang="en-US" b="1" dirty="0">
              <a:solidFill>
                <a:schemeClr val="bg1">
                  <a:lumMod val="9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C:\Users\YourName\Downloads&gt;</a:t>
            </a:r>
          </a:p>
        </p:txBody>
      </p:sp>
      <p:sp>
        <p:nvSpPr>
          <p:cNvPr id="7" name="Curved Right Arrow 6">
            <a:extLst>
              <a:ext uri="{FF2B5EF4-FFF2-40B4-BE49-F238E27FC236}">
                <a16:creationId xmlns:a16="http://schemas.microsoft.com/office/drawing/2014/main" id="{1B80F4DB-5C3F-314D-8D06-47088D4D01EA}"/>
              </a:ext>
            </a:extLst>
          </p:cNvPr>
          <p:cNvSpPr/>
          <p:nvPr/>
        </p:nvSpPr>
        <p:spPr>
          <a:xfrm>
            <a:off x="685800" y="2699657"/>
            <a:ext cx="685800" cy="1240972"/>
          </a:xfrm>
          <a:prstGeom prst="curved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Curved Right Arrow 7">
            <a:extLst>
              <a:ext uri="{FF2B5EF4-FFF2-40B4-BE49-F238E27FC236}">
                <a16:creationId xmlns:a16="http://schemas.microsoft.com/office/drawing/2014/main" id="{9BAB52A6-0A6B-7A47-97E9-3A7E0310020A}"/>
              </a:ext>
            </a:extLst>
          </p:cNvPr>
          <p:cNvSpPr/>
          <p:nvPr/>
        </p:nvSpPr>
        <p:spPr>
          <a:xfrm>
            <a:off x="647699" y="4419548"/>
            <a:ext cx="685800" cy="1240972"/>
          </a:xfrm>
          <a:prstGeom prst="curvedRightArrow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03736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4590EC-AA97-AC4E-987A-14BEF75D2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8022"/>
          <a:stretch/>
        </p:blipFill>
        <p:spPr>
          <a:xfrm>
            <a:off x="446315" y="2028289"/>
            <a:ext cx="8013700" cy="392157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7943F27-2FE1-8245-890B-05E7411DD57E}"/>
              </a:ext>
            </a:extLst>
          </p:cNvPr>
          <p:cNvSpPr txBox="1"/>
          <p:nvPr/>
        </p:nvSpPr>
        <p:spPr>
          <a:xfrm>
            <a:off x="2137871" y="473153"/>
            <a:ext cx="6858000" cy="1323439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visit your desired Youtube page, select and copy the link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BAA761-ACC1-C847-AF2A-C7B1A461F4B2}"/>
              </a:ext>
            </a:extLst>
          </p:cNvPr>
          <p:cNvSpPr txBox="1"/>
          <p:nvPr/>
        </p:nvSpPr>
        <p:spPr>
          <a:xfrm>
            <a:off x="148129" y="119210"/>
            <a:ext cx="1507272" cy="707886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Step 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B7957D-BC68-214A-8C99-2443AC887207}"/>
              </a:ext>
            </a:extLst>
          </p:cNvPr>
          <p:cNvSpPr/>
          <p:nvPr/>
        </p:nvSpPr>
        <p:spPr>
          <a:xfrm>
            <a:off x="1720850" y="2150535"/>
            <a:ext cx="2144486" cy="446533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88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5A3084-D0B9-C940-8BB5-B99CFBE66C5C}"/>
              </a:ext>
            </a:extLst>
          </p:cNvPr>
          <p:cNvSpPr txBox="1"/>
          <p:nvPr/>
        </p:nvSpPr>
        <p:spPr>
          <a:xfrm>
            <a:off x="148129" y="3027609"/>
            <a:ext cx="8847742" cy="101566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Microsoft Windows [Version 10.0.10586]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(c) 2018 Microsoft Corporation. All rights reserved.</a:t>
            </a: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C:\Users\YourName&gt; cd Downloads</a:t>
            </a:r>
          </a:p>
          <a:p>
            <a:endParaRPr lang="en-US" sz="1200" b="1" dirty="0">
              <a:solidFill>
                <a:schemeClr val="bg1">
                  <a:lumMod val="9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C:\Users\YourName\Downloads&gt; .\youtube-dl https://</a:t>
            </a:r>
            <a:r>
              <a:rPr lang="en-US" sz="1200" b="1" dirty="0" err="1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www.youtube.com</a:t>
            </a: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200" b="1" dirty="0" err="1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watch?v</a:t>
            </a:r>
            <a:r>
              <a:rPr lang="en-US" sz="1200" b="1" dirty="0">
                <a:solidFill>
                  <a:schemeClr val="bg1">
                    <a:lumMod val="9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=7DbslbKsQSK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15DF54-041A-114E-8EC5-AD3F63C0C339}"/>
              </a:ext>
            </a:extLst>
          </p:cNvPr>
          <p:cNvSpPr txBox="1"/>
          <p:nvPr/>
        </p:nvSpPr>
        <p:spPr>
          <a:xfrm>
            <a:off x="148129" y="119210"/>
            <a:ext cx="1507272" cy="707886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Step 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5F70ED-D12B-1A44-BF72-2C019275B5C1}"/>
              </a:ext>
            </a:extLst>
          </p:cNvPr>
          <p:cNvSpPr txBox="1"/>
          <p:nvPr/>
        </p:nvSpPr>
        <p:spPr>
          <a:xfrm>
            <a:off x="391886" y="1006553"/>
            <a:ext cx="8603985" cy="1938992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Go to the Command Prompt, type in</a:t>
            </a:r>
            <a:br>
              <a:rPr lang="en-US" sz="4000" b="1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.\youtube-dl   </a:t>
            </a:r>
            <a:r>
              <a:rPr lang="en-US" sz="4000" b="1" i="1" u="sng" dirty="0">
                <a:solidFill>
                  <a:srgbClr val="FF0000"/>
                </a:solidFill>
              </a:rPr>
              <a:t>your-copied-youtube-link</a:t>
            </a:r>
            <a:br>
              <a:rPr lang="en-US" sz="4000" b="1" i="1" u="sng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and press Enter</a:t>
            </a:r>
          </a:p>
        </p:txBody>
      </p:sp>
    </p:spTree>
    <p:extLst>
      <p:ext uri="{BB962C8B-B14F-4D97-AF65-F5344CB8AC3E}">
        <p14:creationId xmlns:p14="http://schemas.microsoft.com/office/powerpoint/2010/main" val="3246300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A9DFA31-1EB1-DB47-8EE1-BAB25496E94A}"/>
              </a:ext>
            </a:extLst>
          </p:cNvPr>
          <p:cNvSpPr txBox="1"/>
          <p:nvPr/>
        </p:nvSpPr>
        <p:spPr>
          <a:xfrm>
            <a:off x="148129" y="119210"/>
            <a:ext cx="1507272" cy="707886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Step 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72B607-2635-9B4A-87C8-D76FFBED4918}"/>
              </a:ext>
            </a:extLst>
          </p:cNvPr>
          <p:cNvSpPr txBox="1"/>
          <p:nvPr/>
        </p:nvSpPr>
        <p:spPr>
          <a:xfrm>
            <a:off x="391886" y="1006553"/>
            <a:ext cx="8603985" cy="2554545"/>
          </a:xfrm>
          <a:prstGeom prst="rect">
            <a:avLst/>
          </a:prstGeom>
          <a:solidFill>
            <a:srgbClr val="7F7F7F">
              <a:alpha val="50980"/>
            </a:srgbClr>
          </a:solidFill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If the video is successfully downloaded,</a:t>
            </a:r>
            <a:br>
              <a:rPr lang="en-US" sz="4000" b="1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it should be in the Downloads folder.</a:t>
            </a:r>
            <a:br>
              <a:rPr lang="en-US" sz="4000" b="1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Go to the folder</a:t>
            </a:r>
            <a:br>
              <a:rPr lang="en-US" sz="4000" b="1" dirty="0">
                <a:solidFill>
                  <a:srgbClr val="FF0000"/>
                </a:solidFill>
              </a:rPr>
            </a:br>
            <a:r>
              <a:rPr lang="en-US" sz="4000" b="1" dirty="0">
                <a:solidFill>
                  <a:srgbClr val="FF0000"/>
                </a:solidFill>
              </a:rPr>
              <a:t>and find it :)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9A587DF-2EFA-3140-8D96-31769C533B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2030" r="60099" b="39978"/>
          <a:stretch/>
        </p:blipFill>
        <p:spPr>
          <a:xfrm>
            <a:off x="4486366" y="2473889"/>
            <a:ext cx="4312194" cy="3685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038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238</Words>
  <Application>Microsoft Macintosh PowerPoint</Application>
  <PresentationFormat>On-screen Show (4:3)</PresentationFormat>
  <Paragraphs>32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CHAN, Chun Hei</dc:creator>
  <cp:lastModifiedBy>CHAN, Chun Hei</cp:lastModifiedBy>
  <cp:revision>3</cp:revision>
  <dcterms:created xsi:type="dcterms:W3CDTF">2020-08-04T07:02:57Z</dcterms:created>
  <dcterms:modified xsi:type="dcterms:W3CDTF">2020-08-04T07:30:13Z</dcterms:modified>
</cp:coreProperties>
</file>

<file path=docProps/thumbnail.jpeg>
</file>